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1B42-426E-4A0C-8B23-9ABB21B7D6F5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5B5B9-88FB-458F-8B90-753925E7B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"/>
            <a:ext cx="816601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 smtClean="0">
                <a:latin typeface="Comic Sans MS" pitchFamily="66" charset="0"/>
              </a:rPr>
              <a:t>INDEPENDENCE DAY CELEBRATION</a:t>
            </a:r>
            <a:endParaRPr lang="en-US" sz="34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990600"/>
            <a:ext cx="6662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JULY </a:t>
            </a:r>
            <a:r>
              <a:rPr lang="en-US" sz="2400" b="1" dirty="0" smtClean="0">
                <a:latin typeface="Comic Sans MS" pitchFamily="66" charset="0"/>
              </a:rPr>
              <a:t> 4th</a:t>
            </a:r>
            <a:r>
              <a:rPr lang="en-US" sz="2400" b="1" dirty="0" smtClean="0">
                <a:latin typeface="Comic Sans MS" pitchFamily="66" charset="0"/>
              </a:rPr>
              <a:t>  </a:t>
            </a:r>
            <a:r>
              <a:rPr lang="en-US" sz="2400" b="1" dirty="0" smtClean="0">
                <a:latin typeface="Comic Sans MS" pitchFamily="66" charset="0"/>
              </a:rPr>
              <a:t>1300 to 1500  (1pm to 3 pm)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1828800"/>
            <a:ext cx="67345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FREE HAMBURGERS AND HOTDOGS</a:t>
            </a:r>
          </a:p>
          <a:p>
            <a:pPr algn="ctr"/>
            <a:r>
              <a:rPr lang="en-US" sz="2800" b="1" dirty="0" smtClean="0">
                <a:latin typeface="Comic Sans MS" pitchFamily="66" charset="0"/>
              </a:rPr>
              <a:t>POT LUCK SIDE DISHES WELCOME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313093"/>
            <a:ext cx="64908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PLEASE SIGN UP IN THE LOUNGE</a:t>
            </a:r>
          </a:p>
          <a:p>
            <a:pPr algn="ctr"/>
            <a:r>
              <a:rPr lang="en-US" sz="2800" b="1" dirty="0" smtClean="0">
                <a:latin typeface="Comic Sans MS" pitchFamily="66" charset="0"/>
              </a:rPr>
              <a:t>FOR POT LUCK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841557"/>
            <a:ext cx="88008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Comic Sans MS" pitchFamily="66" charset="0"/>
              </a:rPr>
              <a:t>ALL VETERANS AND FAMILY MEMBERS WELCOME</a:t>
            </a:r>
            <a:endParaRPr lang="en-US" sz="26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1444" y="6211669"/>
            <a:ext cx="3413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AMERICAN LEGION POST #240</a:t>
            </a:r>
          </a:p>
          <a:p>
            <a:pPr algn="ctr"/>
            <a:r>
              <a:rPr lang="en-US" sz="2000" b="1" dirty="0" smtClean="0"/>
              <a:t>8666 GULF BEACH HWY</a:t>
            </a:r>
            <a:endParaRPr 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American Legion Post 240</cp:lastModifiedBy>
  <cp:revision>3</cp:revision>
  <dcterms:created xsi:type="dcterms:W3CDTF">2014-06-26T15:19:43Z</dcterms:created>
  <dcterms:modified xsi:type="dcterms:W3CDTF">2018-05-23T14:25:14Z</dcterms:modified>
</cp:coreProperties>
</file>